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105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97319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солтүстіктен, солтүстік-шығыстан соғады, күші түнде 1-6, күші күндіз 5-10 м/с. Ауа температурасы түнде 15-17 жылы, күндіз 33-35 қатты ыстық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0053" y="35198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899404" y="2089698"/>
            <a:ext cx="4680169"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1240937745"/>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Кашканова Г.М.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20353</TotalTime>
  <Words>622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4456</cp:revision>
  <cp:lastPrinted>2021-07-01T03:56:27Z</cp:lastPrinted>
  <dcterms:created xsi:type="dcterms:W3CDTF">2018-03-27T06:03:00Z</dcterms:created>
  <dcterms:modified xsi:type="dcterms:W3CDTF">2026-06-08T07:38:35Z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